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95EB-7E81-294C-BA7D-CDA4A0961C87}" type="datetimeFigureOut">
              <a:rPr lang="en-US" smtClean="0"/>
              <a:t>2010/11/18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B6F5-F6EE-2247-9569-4192DFC3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95EB-7E81-294C-BA7D-CDA4A0961C87}" type="datetimeFigureOut">
              <a:rPr lang="en-US" smtClean="0"/>
              <a:t>2010/11/18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B6F5-F6EE-2247-9569-4192DFC3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80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95EB-7E81-294C-BA7D-CDA4A0961C87}" type="datetimeFigureOut">
              <a:rPr lang="en-US" smtClean="0"/>
              <a:t>2010/11/18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B6F5-F6EE-2247-9569-4192DFC3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0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95EB-7E81-294C-BA7D-CDA4A0961C87}" type="datetimeFigureOut">
              <a:rPr lang="en-US" smtClean="0"/>
              <a:t>2010/11/18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B6F5-F6EE-2247-9569-4192DFC3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7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95EB-7E81-294C-BA7D-CDA4A0961C87}" type="datetimeFigureOut">
              <a:rPr lang="en-US" smtClean="0"/>
              <a:t>2010/11/18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B6F5-F6EE-2247-9569-4192DFC3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41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95EB-7E81-294C-BA7D-CDA4A0961C87}" type="datetimeFigureOut">
              <a:rPr lang="en-US" smtClean="0"/>
              <a:t>2010/11/18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B6F5-F6EE-2247-9569-4192DFC3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83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95EB-7E81-294C-BA7D-CDA4A0961C87}" type="datetimeFigureOut">
              <a:rPr lang="en-US" smtClean="0"/>
              <a:t>2010/11/18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B6F5-F6EE-2247-9569-4192DFC3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44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95EB-7E81-294C-BA7D-CDA4A0961C87}" type="datetimeFigureOut">
              <a:rPr lang="en-US" smtClean="0"/>
              <a:t>2010/11/18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B6F5-F6EE-2247-9569-4192DFC3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54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95EB-7E81-294C-BA7D-CDA4A0961C87}" type="datetimeFigureOut">
              <a:rPr lang="en-US" smtClean="0"/>
              <a:t>2010/11/18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B6F5-F6EE-2247-9569-4192DFC3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06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95EB-7E81-294C-BA7D-CDA4A0961C87}" type="datetimeFigureOut">
              <a:rPr lang="en-US" smtClean="0"/>
              <a:t>2010/11/18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B6F5-F6EE-2247-9569-4192DFC3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396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95EB-7E81-294C-BA7D-CDA4A0961C87}" type="datetimeFigureOut">
              <a:rPr lang="en-US" smtClean="0"/>
              <a:t>2010/11/18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B6F5-F6EE-2247-9569-4192DFC3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39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D95EB-7E81-294C-BA7D-CDA4A0961C87}" type="datetimeFigureOut">
              <a:rPr lang="en-US" smtClean="0"/>
              <a:t>2010/11/18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7B6F5-F6EE-2247-9569-4192DFC3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985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5360"/>
            <a:ext cx="7772400" cy="765174"/>
          </a:xfrm>
        </p:spPr>
        <p:txBody>
          <a:bodyPr/>
          <a:lstStyle/>
          <a:p>
            <a:r>
              <a:rPr lang="en-US" dirty="0" smtClean="0"/>
              <a:t>Design for the joy of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ompassionate_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016000"/>
            <a:ext cx="7967133" cy="54694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1" y="6396335"/>
            <a:ext cx="80094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darmano.typepad.com</a:t>
            </a:r>
            <a:r>
              <a:rPr lang="en-US" dirty="0" smtClean="0"/>
              <a:t>/</a:t>
            </a:r>
            <a:r>
              <a:rPr lang="en-US" dirty="0" err="1" smtClean="0"/>
              <a:t>logic_emotion</a:t>
            </a:r>
            <a:r>
              <a:rPr lang="en-US" dirty="0" smtClean="0"/>
              <a:t>/visualizations/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6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Design for the joy of learning</vt:lpstr>
    </vt:vector>
  </TitlesOfParts>
  <Company>DUT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for the joy of learning</dc:title>
  <dc:creator>Gitanjali Mistri</dc:creator>
  <cp:lastModifiedBy>Gitanjali Mistri</cp:lastModifiedBy>
  <cp:revision>1</cp:revision>
  <dcterms:created xsi:type="dcterms:W3CDTF">2010-11-18T03:22:19Z</dcterms:created>
  <dcterms:modified xsi:type="dcterms:W3CDTF">2010-11-18T03:25:27Z</dcterms:modified>
</cp:coreProperties>
</file>